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20104100" cy="3981450"/>
  <p:notesSz cx="20104100" cy="39814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B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80" d="100"/>
          <a:sy n="80" d="100"/>
        </p:scale>
        <p:origin x="280" y="16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234249"/>
            <a:ext cx="17088486" cy="8361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229612"/>
            <a:ext cx="14072870" cy="995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915733"/>
            <a:ext cx="8745284" cy="2627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915733"/>
            <a:ext cx="8745284" cy="2627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19020" y="160449"/>
            <a:ext cx="12066058" cy="2386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915733"/>
            <a:ext cx="18093690" cy="2627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3702748"/>
            <a:ext cx="6433312" cy="199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3702748"/>
            <a:ext cx="4623943" cy="199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3702748"/>
            <a:ext cx="4623943" cy="199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9580860" y="2722430"/>
            <a:ext cx="942379" cy="9423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0" y="283745"/>
            <a:ext cx="201041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242B67"/>
                </a:solidFill>
                <a:latin typeface="Helvetica Neue"/>
                <a:cs typeface="Helvetica Neue"/>
              </a:rPr>
              <a:t>PAGAMENTI VELOCI E SICURI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6925" y="1390560"/>
            <a:ext cx="18510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[COMPANY NAME] con American Express: per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occuparti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b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</a:b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meno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dei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pagamenti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e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più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del </a:t>
            </a:r>
            <a:r>
              <a:rPr lang="en-US" sz="36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tuo</a:t>
            </a:r>
            <a:r>
              <a:rPr lang="en-US" sz="3600" dirty="0">
                <a:solidFill>
                  <a:srgbClr val="242B67"/>
                </a:solidFill>
                <a:latin typeface="Helvetica Neue Light"/>
                <a:cs typeface="Helvetica Neue Light"/>
              </a:rPr>
              <a:t> business.</a:t>
            </a:r>
          </a:p>
        </p:txBody>
      </p:sp>
      <p:pic>
        <p:nvPicPr>
          <p:cNvPr id="6" name="Picture 5" descr="AXP_BlueBoxLogo_Alternate_REGULARscale_RGB_DIGITAL_700x7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8650" y="2705614"/>
            <a:ext cx="1037711" cy="103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08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25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Neue</vt:lpstr>
      <vt:lpstr>Helvetica Neue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8</cp:revision>
  <dcterms:created xsi:type="dcterms:W3CDTF">2018-07-06T16:32:06Z</dcterms:created>
  <dcterms:modified xsi:type="dcterms:W3CDTF">2021-04-06T10:34:05Z</dcterms:modified>
</cp:coreProperties>
</file>